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Trouve le verbe conjugué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Les taupes creusent des galeries dans le jardin.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Les galeries des taupes serpentent sous la pelouse.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400" dirty="0"/>
              <a:t>creusent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400" dirty="0"/>
              <a:t>serpentent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Les abeilles butinaient les fleurs pour fabriquer le miel.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Les butineuses de la ruche cherchaient les meilleures fleurs pour fabriquer le miel.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4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butinaient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cherchaient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50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Dans un premier temps, les élèves trouveront le verbe.</a:t>
            </a:r>
          </a:p>
          <a:p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A l’école, les élèves apprennent à repérer le verbe dans une phrase compliquée.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20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trouveront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apprennent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624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136</Words>
  <Application>Microsoft Office PowerPoint</Application>
  <PresentationFormat>Grand écran</PresentationFormat>
  <Paragraphs>52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2</vt:lpstr>
      <vt:lpstr>Trouve le verbe conjugué</vt:lpstr>
      <vt:lpstr>Correction</vt:lpstr>
      <vt:lpstr>Trouve le verbe conjugué</vt:lpstr>
      <vt:lpstr>Correction</vt:lpstr>
      <vt:lpstr>Trouve le verbe conjugué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17</cp:revision>
  <dcterms:created xsi:type="dcterms:W3CDTF">2021-07-17T07:25:24Z</dcterms:created>
  <dcterms:modified xsi:type="dcterms:W3CDTF">2021-08-21T16:45:30Z</dcterms:modified>
</cp:coreProperties>
</file>